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147475021" r:id="rId2"/>
    <p:sldId id="2147475028" r:id="rId3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70229A-0825-D410-EB2E-9B9CD65C8F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FC62E8B-BC1F-2A97-414B-3B1B5CDE05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9D450EC-9159-AA6F-17B6-4931FB8F3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9D7F-34BD-A946-8BC2-CD7213D4BFDA}" type="datetimeFigureOut">
              <a:rPr lang="nl-BE" smtClean="0"/>
              <a:t>5/05/2026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AEFB8EB-1668-136B-B8C1-BC95A9616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D8EDB23-5AA6-3C3C-2D34-04A5B951F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242A2-F03D-1046-AC18-907CBEBD6BE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34429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8F0A8C-3C29-87B1-222E-D000FA56E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02330D1-DE7F-4A8C-D132-40CD5E6EEF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DD1129C-DF86-2B33-B9FF-A58DBF05B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9D7F-34BD-A946-8BC2-CD7213D4BFDA}" type="datetimeFigureOut">
              <a:rPr lang="nl-BE" smtClean="0"/>
              <a:t>5/05/2026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6B575DD-8C7D-D411-6DC8-4CC27150A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F8C39A2-AFEE-4984-0CD3-746260E04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242A2-F03D-1046-AC18-907CBEBD6BE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30047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9F624CB4-DD15-E9FE-E7A4-54CE034D68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4FA0890-D5B2-CE01-C4DA-30D5D5864D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8B8DDED-8F68-AA4A-141D-3E2E94642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9D7F-34BD-A946-8BC2-CD7213D4BFDA}" type="datetimeFigureOut">
              <a:rPr lang="nl-BE" smtClean="0"/>
              <a:t>5/05/2026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40A814B-13FE-AAFC-ABB2-74E063F26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0DF92B8-5CF5-39E3-CC37-ADC079EEE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242A2-F03D-1046-AC18-907CBEBD6BE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00534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en tekst - eerste niveau zonder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C7AF55-5BFE-3440-B6DE-273FC1804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933" y="270180"/>
            <a:ext cx="10515600" cy="1325563"/>
          </a:xfrm>
        </p:spPr>
        <p:txBody>
          <a:bodyPr/>
          <a:lstStyle>
            <a:lvl1pPr>
              <a:defRPr>
                <a:latin typeface="Moderat" panose="00000500000000000000" pitchFamily="50" charset="0"/>
              </a:defRPr>
            </a:lvl1pPr>
          </a:lstStyle>
          <a:p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92BE81CC-DEEC-6544-AE5D-5B47B1CD1A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4933" y="1825625"/>
            <a:ext cx="10515600" cy="4084521"/>
          </a:xfrm>
        </p:spPr>
        <p:txBody>
          <a:bodyPr>
            <a:noAutofit/>
          </a:bodyPr>
          <a:lstStyle>
            <a:lvl1pPr>
              <a:defRPr b="0" i="0">
                <a:latin typeface="Arial" panose="020B0604020202020204" pitchFamily="34" charset="0"/>
              </a:defRPr>
            </a:lvl1pPr>
            <a:lvl2pPr marL="180975" indent="-168275">
              <a:tabLst/>
              <a:defRPr/>
            </a:lvl2pPr>
            <a:lvl3pPr marL="363538" indent="-177800">
              <a:tabLst/>
              <a:defRPr sz="1300"/>
            </a:lvl3pPr>
            <a:lvl4pPr marL="541338" indent="-177800">
              <a:tabLst/>
              <a:defRPr sz="1300"/>
            </a:lvl4pPr>
          </a:lstStyle>
          <a:p>
            <a:pPr lvl="0"/>
            <a:r>
              <a:rPr lang="nl-NL" noProof="0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607030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kst en foto - eerste niveau me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F09704B7-E1C3-BD4F-A9CC-30D5016B41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010400" y="0"/>
            <a:ext cx="5181600" cy="6858000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algn="ctr">
              <a:defRPr sz="1800" b="0" i="0">
                <a:latin typeface="Arial" panose="020B0604020202020204" pitchFamily="34" charset="0"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3C7AF55-5BFE-3440-B6DE-273FC1804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933" y="270180"/>
            <a:ext cx="6186285" cy="1325563"/>
          </a:xfrm>
        </p:spPr>
        <p:txBody>
          <a:bodyPr/>
          <a:lstStyle/>
          <a:p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92BE81CC-DEEC-6544-AE5D-5B47B1CD1A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4933" y="1825625"/>
            <a:ext cx="6186285" cy="4084521"/>
          </a:xfrm>
        </p:spPr>
        <p:txBody>
          <a:bodyPr>
            <a:noAutofit/>
          </a:bodyPr>
          <a:lstStyle>
            <a:lvl1pPr marL="223838" indent="-223838">
              <a:spcBef>
                <a:spcPts val="800"/>
              </a:spcBef>
              <a:spcAft>
                <a:spcPts val="8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/>
              <a:defRPr b="0" i="0">
                <a:latin typeface="Arial" panose="020B0604020202020204" pitchFamily="34" charset="0"/>
              </a:defRPr>
            </a:lvl1pPr>
            <a:lvl2pPr marL="404813" indent="-180975">
              <a:tabLst/>
              <a:defRPr/>
            </a:lvl2pPr>
            <a:lvl3pPr marL="577850" indent="-173038">
              <a:tabLst/>
              <a:defRPr sz="1300"/>
            </a:lvl3pPr>
            <a:lvl4pPr marL="758825" indent="-180975">
              <a:tabLst/>
              <a:defRPr sz="1300"/>
            </a:lvl4pPr>
          </a:lstStyle>
          <a:p>
            <a:pPr lvl="0"/>
            <a:r>
              <a:rPr lang="nl-NL" noProof="0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996935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E77D88-BDD4-458A-8189-D1B9EC005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937280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, tekst en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C7AF55-5BFE-3440-B6DE-273FC1804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933" y="270180"/>
            <a:ext cx="6186285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18" name="Tijdelijke aanduiding voor tekst 17">
            <a:extLst>
              <a:ext uri="{FF2B5EF4-FFF2-40B4-BE49-F238E27FC236}">
                <a16:creationId xmlns:a16="http://schemas.microsoft.com/office/drawing/2014/main" id="{0093AC8E-2FEA-4C4E-9BAF-11A6FAFE135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010400" y="2990850"/>
            <a:ext cx="4972050" cy="359727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256596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C519D5-1316-B748-98FC-83C9AA97C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DF9B246-875D-9014-F045-731AE1EA6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4503F0A-DF81-8BCA-3D73-7A531DE5E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9D7F-34BD-A946-8BC2-CD7213D4BFDA}" type="datetimeFigureOut">
              <a:rPr lang="nl-BE" smtClean="0"/>
              <a:t>5/05/2026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94340CE-4140-F5AD-858F-8C2CE435B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D9627C-A89F-F8A5-6603-5E293B708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242A2-F03D-1046-AC18-907CBEBD6BE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13412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C193B6-EE3F-393B-FBBC-0155614FF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E6B3F85-C931-67EB-2012-C1E1BFAAD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BD3E400-62D5-4838-DAFA-DD5D0A611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9D7F-34BD-A946-8BC2-CD7213D4BFDA}" type="datetimeFigureOut">
              <a:rPr lang="nl-BE" smtClean="0"/>
              <a:t>5/05/2026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6B9C218-9EBA-56F8-7F81-204C44DF0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DDBDD2F-2F5C-E01B-0D0D-9CF96F02C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242A2-F03D-1046-AC18-907CBEBD6BE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655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989632-878B-10AF-6893-45CDE1208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2214626-B966-2137-A8B4-7A287E52C3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3BE8780-5B6F-44F9-C759-F004D9E05B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065B0A6-4698-C170-20B9-CDCC56EAD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9D7F-34BD-A946-8BC2-CD7213D4BFDA}" type="datetimeFigureOut">
              <a:rPr lang="nl-BE" smtClean="0"/>
              <a:t>5/05/2026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9997149-5ACD-0D2E-C74B-C82AB4477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AFEA8CB-63E1-87C9-8CE9-194E67241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242A2-F03D-1046-AC18-907CBEBD6BE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08413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C45B8E-CE90-03F8-E042-FFF4D32DD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D4B7BE5-BFF8-9642-FCF4-E734218E8E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115404D-22C4-0198-D557-EDC5827DA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80CF098-FA31-84E6-F962-34549E4FE6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652474B-E7B3-7630-A23C-90E36471E5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DD6FA5D9-9FDC-54CA-EF9A-1402CD8F4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9D7F-34BD-A946-8BC2-CD7213D4BFDA}" type="datetimeFigureOut">
              <a:rPr lang="nl-BE" smtClean="0"/>
              <a:t>5/05/2026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3349480-7558-7A13-E403-A6000B329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D7C2912-9E22-CDB6-5693-14E1D46EB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242A2-F03D-1046-AC18-907CBEBD6BE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48922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C866DF-3F06-8F76-719B-18D9A8088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6D6C464-641B-E3AE-1528-0C9E7C2C0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9D7F-34BD-A946-8BC2-CD7213D4BFDA}" type="datetimeFigureOut">
              <a:rPr lang="nl-BE" smtClean="0"/>
              <a:t>5/05/2026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96CC5A7-6F9B-E3F8-0C68-90992F736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904389E-C7FA-C564-C48A-D6E735ABC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242A2-F03D-1046-AC18-907CBEBD6BE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28115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72CF8B9-FF4C-917C-A5F6-9F110C56D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9D7F-34BD-A946-8BC2-CD7213D4BFDA}" type="datetimeFigureOut">
              <a:rPr lang="nl-BE" smtClean="0"/>
              <a:t>5/05/2026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E923C8F-4BB0-2A92-3892-749E69062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D85A3BA-B08E-2D73-D25A-79735DC96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242A2-F03D-1046-AC18-907CBEBD6BE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5659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007894-EFE2-3007-F63F-9A9321C72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905882B-BBE4-128E-37EE-939EC7A6A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3FA3E2C-061F-1199-32E6-89D34DD8A5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F557C6C-E0BD-27D0-A498-3867BC4A7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9D7F-34BD-A946-8BC2-CD7213D4BFDA}" type="datetimeFigureOut">
              <a:rPr lang="nl-BE" smtClean="0"/>
              <a:t>5/05/2026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967DE01-6B7F-3AE4-C8DF-BBAEF180C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3A9223D-4219-F1FA-D058-05DC0FBFD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242A2-F03D-1046-AC18-907CBEBD6BE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47125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A8F477-AFEC-961D-98EE-979C56A74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297EB24-A2C4-5AC3-AE4E-11B0A62634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6B756EE-1307-8D13-24CA-2EA56B893C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C8F2E56-FF1A-D4B1-E3A4-859BA5FE3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9D7F-34BD-A946-8BC2-CD7213D4BFDA}" type="datetimeFigureOut">
              <a:rPr lang="nl-BE" smtClean="0"/>
              <a:t>5/05/2026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9A555A9-1985-445D-FF49-4FB281EFA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ED1982E-C6ED-0826-12EF-7DC205EC8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242A2-F03D-1046-AC18-907CBEBD6BE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83466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F63B0E0-DA92-3CB1-DD7B-CD712AB65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0740238-29C9-3541-555C-F48793B24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nl-BE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34EA16D-4C87-B9CB-AE2D-7DBF8A33D6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8B9D7F-34BD-A946-8BC2-CD7213D4BFDA}" type="datetimeFigureOut">
              <a:rPr lang="nl-BE" smtClean="0"/>
              <a:t>5/05/2026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DDAA64E-FF9F-54CC-7D32-FAAA6971B3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FDC8CA7-785F-D163-5A5B-2D3F5B9D11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E242A2-F03D-1046-AC18-907CBEBD6BE6}" type="slidenum">
              <a:rPr lang="nl-BE" smtClean="0"/>
              <a:t>‹nr.›</a:t>
            </a:fld>
            <a:endParaRPr lang="nl-BE"/>
          </a:p>
        </p:txBody>
      </p:sp>
      <p:pic>
        <p:nvPicPr>
          <p:cNvPr id="8" name="Afbeelding 7" descr="Afbeelding met cirkel, Lettertype, symbool, logo&#10;&#10;Automatisch gegenereerde beschrijving">
            <a:extLst>
              <a:ext uri="{FF2B5EF4-FFF2-40B4-BE49-F238E27FC236}">
                <a16:creationId xmlns:a16="http://schemas.microsoft.com/office/drawing/2014/main" id="{5760BE2D-E513-1E69-5C8B-98899627E1E3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11471275" y="54769"/>
            <a:ext cx="620712" cy="620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025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">
            <a:extLst>
              <a:ext uri="{FF2B5EF4-FFF2-40B4-BE49-F238E27FC236}">
                <a16:creationId xmlns:a16="http://schemas.microsoft.com/office/drawing/2014/main" id="{82963D44-88DD-2FAE-29BB-CCF2C58EB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BE" sz="3600" dirty="0"/>
              <a:t>AI Use Case Backlog Template</a:t>
            </a:r>
          </a:p>
        </p:txBody>
      </p:sp>
      <p:sp>
        <p:nvSpPr>
          <p:cNvPr id="28" name="Rechthoek 27">
            <a:extLst>
              <a:ext uri="{FF2B5EF4-FFF2-40B4-BE49-F238E27FC236}">
                <a16:creationId xmlns:a16="http://schemas.microsoft.com/office/drawing/2014/main" id="{CC33E5C6-CD19-4118-F139-B1218E8B75FD}"/>
              </a:ext>
            </a:extLst>
          </p:cNvPr>
          <p:cNvSpPr/>
          <p:nvPr/>
        </p:nvSpPr>
        <p:spPr>
          <a:xfrm>
            <a:off x="406400" y="1652588"/>
            <a:ext cx="2171700" cy="86201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Use Case</a:t>
            </a:r>
          </a:p>
        </p:txBody>
      </p:sp>
      <p:sp>
        <p:nvSpPr>
          <p:cNvPr id="29" name="Rechthoek 28">
            <a:extLst>
              <a:ext uri="{FF2B5EF4-FFF2-40B4-BE49-F238E27FC236}">
                <a16:creationId xmlns:a16="http://schemas.microsoft.com/office/drawing/2014/main" id="{9BB350F0-EF1C-5A67-EB38-52538FF015FB}"/>
              </a:ext>
            </a:extLst>
          </p:cNvPr>
          <p:cNvSpPr/>
          <p:nvPr/>
        </p:nvSpPr>
        <p:spPr>
          <a:xfrm>
            <a:off x="2705100" y="1652588"/>
            <a:ext cx="1739900" cy="86201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Potential Value</a:t>
            </a:r>
          </a:p>
        </p:txBody>
      </p:sp>
      <p:sp>
        <p:nvSpPr>
          <p:cNvPr id="30" name="Rechthoek 29">
            <a:extLst>
              <a:ext uri="{FF2B5EF4-FFF2-40B4-BE49-F238E27FC236}">
                <a16:creationId xmlns:a16="http://schemas.microsoft.com/office/drawing/2014/main" id="{78E66060-4482-2E06-957F-6EE60A750CD5}"/>
              </a:ext>
            </a:extLst>
          </p:cNvPr>
          <p:cNvSpPr/>
          <p:nvPr/>
        </p:nvSpPr>
        <p:spPr>
          <a:xfrm>
            <a:off x="4597400" y="1652588"/>
            <a:ext cx="1739900" cy="86201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Complexity</a:t>
            </a:r>
          </a:p>
        </p:txBody>
      </p:sp>
      <p:sp>
        <p:nvSpPr>
          <p:cNvPr id="31" name="Rechthoek 30">
            <a:extLst>
              <a:ext uri="{FF2B5EF4-FFF2-40B4-BE49-F238E27FC236}">
                <a16:creationId xmlns:a16="http://schemas.microsoft.com/office/drawing/2014/main" id="{79AB710D-1F86-C531-F21D-99E69B297302}"/>
              </a:ext>
            </a:extLst>
          </p:cNvPr>
          <p:cNvSpPr/>
          <p:nvPr/>
        </p:nvSpPr>
        <p:spPr>
          <a:xfrm>
            <a:off x="6477000" y="2033588"/>
            <a:ext cx="977900" cy="481012"/>
          </a:xfrm>
          <a:prstGeom prst="rect">
            <a:avLst/>
          </a:prstGeom>
          <a:solidFill>
            <a:srgbClr val="FF9A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People</a:t>
            </a:r>
          </a:p>
        </p:txBody>
      </p:sp>
      <p:sp>
        <p:nvSpPr>
          <p:cNvPr id="32" name="Rechthoek 31">
            <a:extLst>
              <a:ext uri="{FF2B5EF4-FFF2-40B4-BE49-F238E27FC236}">
                <a16:creationId xmlns:a16="http://schemas.microsoft.com/office/drawing/2014/main" id="{0BF32699-59B6-EA39-E7F7-2044F3EBB189}"/>
              </a:ext>
            </a:extLst>
          </p:cNvPr>
          <p:cNvSpPr/>
          <p:nvPr/>
        </p:nvSpPr>
        <p:spPr>
          <a:xfrm>
            <a:off x="7620000" y="2033588"/>
            <a:ext cx="977900" cy="4810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</a:t>
            </a:r>
          </a:p>
        </p:txBody>
      </p:sp>
      <p:sp>
        <p:nvSpPr>
          <p:cNvPr id="33" name="Rechthoek 32">
            <a:extLst>
              <a:ext uri="{FF2B5EF4-FFF2-40B4-BE49-F238E27FC236}">
                <a16:creationId xmlns:a16="http://schemas.microsoft.com/office/drawing/2014/main" id="{5BE7978E-94E7-E11E-6FA6-3DAAAB219E2B}"/>
              </a:ext>
            </a:extLst>
          </p:cNvPr>
          <p:cNvSpPr/>
          <p:nvPr/>
        </p:nvSpPr>
        <p:spPr>
          <a:xfrm>
            <a:off x="8750300" y="2033588"/>
            <a:ext cx="977900" cy="48101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Ethics</a:t>
            </a:r>
          </a:p>
        </p:txBody>
      </p:sp>
      <p:sp>
        <p:nvSpPr>
          <p:cNvPr id="34" name="Rechthoek 33">
            <a:extLst>
              <a:ext uri="{FF2B5EF4-FFF2-40B4-BE49-F238E27FC236}">
                <a16:creationId xmlns:a16="http://schemas.microsoft.com/office/drawing/2014/main" id="{A0C21A14-9984-B44E-0E09-C38255939FAB}"/>
              </a:ext>
            </a:extLst>
          </p:cNvPr>
          <p:cNvSpPr/>
          <p:nvPr/>
        </p:nvSpPr>
        <p:spPr>
          <a:xfrm>
            <a:off x="9880600" y="2033588"/>
            <a:ext cx="977900" cy="48101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Data</a:t>
            </a:r>
          </a:p>
        </p:txBody>
      </p:sp>
      <p:sp>
        <p:nvSpPr>
          <p:cNvPr id="35" name="Rechthoek 34">
            <a:extLst>
              <a:ext uri="{FF2B5EF4-FFF2-40B4-BE49-F238E27FC236}">
                <a16:creationId xmlns:a16="http://schemas.microsoft.com/office/drawing/2014/main" id="{E5F14EC1-A9ED-6E94-6C88-1F5E49580092}"/>
              </a:ext>
            </a:extLst>
          </p:cNvPr>
          <p:cNvSpPr/>
          <p:nvPr/>
        </p:nvSpPr>
        <p:spPr>
          <a:xfrm>
            <a:off x="11023600" y="2033588"/>
            <a:ext cx="977900" cy="48101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Tech</a:t>
            </a:r>
          </a:p>
        </p:txBody>
      </p:sp>
      <p:sp>
        <p:nvSpPr>
          <p:cNvPr id="36" name="Rechthoek 35">
            <a:extLst>
              <a:ext uri="{FF2B5EF4-FFF2-40B4-BE49-F238E27FC236}">
                <a16:creationId xmlns:a16="http://schemas.microsoft.com/office/drawing/2014/main" id="{521813BC-81D7-B77A-EAC1-522A256EB24E}"/>
              </a:ext>
            </a:extLst>
          </p:cNvPr>
          <p:cNvSpPr/>
          <p:nvPr/>
        </p:nvSpPr>
        <p:spPr>
          <a:xfrm>
            <a:off x="6489700" y="1652588"/>
            <a:ext cx="5499100" cy="30400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Risks &amp; Roadblocks</a:t>
            </a:r>
          </a:p>
        </p:txBody>
      </p:sp>
      <p:sp>
        <p:nvSpPr>
          <p:cNvPr id="37" name="Rechthoek 36">
            <a:extLst>
              <a:ext uri="{FF2B5EF4-FFF2-40B4-BE49-F238E27FC236}">
                <a16:creationId xmlns:a16="http://schemas.microsoft.com/office/drawing/2014/main" id="{D5C35016-8D6A-A713-396B-772B38D57F24}"/>
              </a:ext>
            </a:extLst>
          </p:cNvPr>
          <p:cNvSpPr/>
          <p:nvPr/>
        </p:nvSpPr>
        <p:spPr>
          <a:xfrm>
            <a:off x="406400" y="2700338"/>
            <a:ext cx="21844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8" name="Rechthoek 37">
            <a:extLst>
              <a:ext uri="{FF2B5EF4-FFF2-40B4-BE49-F238E27FC236}">
                <a16:creationId xmlns:a16="http://schemas.microsoft.com/office/drawing/2014/main" id="{A1744F21-DF24-E7F6-97A6-E9CF73FF5E79}"/>
              </a:ext>
            </a:extLst>
          </p:cNvPr>
          <p:cNvSpPr/>
          <p:nvPr/>
        </p:nvSpPr>
        <p:spPr>
          <a:xfrm>
            <a:off x="2705100" y="2700338"/>
            <a:ext cx="1739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9" name="Rechthoek 38">
            <a:extLst>
              <a:ext uri="{FF2B5EF4-FFF2-40B4-BE49-F238E27FC236}">
                <a16:creationId xmlns:a16="http://schemas.microsoft.com/office/drawing/2014/main" id="{BEE9E3E5-A999-A016-04D6-329D78AE6FAE}"/>
              </a:ext>
            </a:extLst>
          </p:cNvPr>
          <p:cNvSpPr/>
          <p:nvPr/>
        </p:nvSpPr>
        <p:spPr>
          <a:xfrm>
            <a:off x="4597400" y="2700338"/>
            <a:ext cx="1739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0" name="Rechthoek 39">
            <a:extLst>
              <a:ext uri="{FF2B5EF4-FFF2-40B4-BE49-F238E27FC236}">
                <a16:creationId xmlns:a16="http://schemas.microsoft.com/office/drawing/2014/main" id="{C71D7E7E-D000-593B-87B0-174CB3D1D4F8}"/>
              </a:ext>
            </a:extLst>
          </p:cNvPr>
          <p:cNvSpPr/>
          <p:nvPr/>
        </p:nvSpPr>
        <p:spPr>
          <a:xfrm>
            <a:off x="6477000" y="2700338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1" name="Rechthoek 40">
            <a:extLst>
              <a:ext uri="{FF2B5EF4-FFF2-40B4-BE49-F238E27FC236}">
                <a16:creationId xmlns:a16="http://schemas.microsoft.com/office/drawing/2014/main" id="{2FD5AC63-9536-5EDF-6928-578C27EEAD8D}"/>
              </a:ext>
            </a:extLst>
          </p:cNvPr>
          <p:cNvSpPr/>
          <p:nvPr/>
        </p:nvSpPr>
        <p:spPr>
          <a:xfrm>
            <a:off x="7613650" y="2700338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2" name="Rechthoek 41">
            <a:extLst>
              <a:ext uri="{FF2B5EF4-FFF2-40B4-BE49-F238E27FC236}">
                <a16:creationId xmlns:a16="http://schemas.microsoft.com/office/drawing/2014/main" id="{FCD1A980-4927-2065-14B7-A4EBDC611885}"/>
              </a:ext>
            </a:extLst>
          </p:cNvPr>
          <p:cNvSpPr/>
          <p:nvPr/>
        </p:nvSpPr>
        <p:spPr>
          <a:xfrm>
            <a:off x="8750300" y="2700338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3" name="Rechthoek 42">
            <a:extLst>
              <a:ext uri="{FF2B5EF4-FFF2-40B4-BE49-F238E27FC236}">
                <a16:creationId xmlns:a16="http://schemas.microsoft.com/office/drawing/2014/main" id="{FE8DE7E4-1FF4-2481-5384-732F1814A91C}"/>
              </a:ext>
            </a:extLst>
          </p:cNvPr>
          <p:cNvSpPr/>
          <p:nvPr/>
        </p:nvSpPr>
        <p:spPr>
          <a:xfrm>
            <a:off x="9886950" y="2700338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4" name="Rechthoek 43">
            <a:extLst>
              <a:ext uri="{FF2B5EF4-FFF2-40B4-BE49-F238E27FC236}">
                <a16:creationId xmlns:a16="http://schemas.microsoft.com/office/drawing/2014/main" id="{A2045BFE-9717-1BA9-D2E4-E6E7D389EECA}"/>
              </a:ext>
            </a:extLst>
          </p:cNvPr>
          <p:cNvSpPr/>
          <p:nvPr/>
        </p:nvSpPr>
        <p:spPr>
          <a:xfrm>
            <a:off x="11023600" y="2700338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5" name="Rechthoek 44">
            <a:extLst>
              <a:ext uri="{FF2B5EF4-FFF2-40B4-BE49-F238E27FC236}">
                <a16:creationId xmlns:a16="http://schemas.microsoft.com/office/drawing/2014/main" id="{A5E4089D-06FC-D7FC-91B3-F4F7B3FFF1A9}"/>
              </a:ext>
            </a:extLst>
          </p:cNvPr>
          <p:cNvSpPr/>
          <p:nvPr/>
        </p:nvSpPr>
        <p:spPr>
          <a:xfrm>
            <a:off x="406401" y="3365500"/>
            <a:ext cx="21844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6" name="Rechthoek 45">
            <a:extLst>
              <a:ext uri="{FF2B5EF4-FFF2-40B4-BE49-F238E27FC236}">
                <a16:creationId xmlns:a16="http://schemas.microsoft.com/office/drawing/2014/main" id="{4015C3C5-36F2-1DF1-FAA9-94904D2A4DF1}"/>
              </a:ext>
            </a:extLst>
          </p:cNvPr>
          <p:cNvSpPr/>
          <p:nvPr/>
        </p:nvSpPr>
        <p:spPr>
          <a:xfrm>
            <a:off x="2705101" y="3365500"/>
            <a:ext cx="1739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7" name="Rechthoek 46">
            <a:extLst>
              <a:ext uri="{FF2B5EF4-FFF2-40B4-BE49-F238E27FC236}">
                <a16:creationId xmlns:a16="http://schemas.microsoft.com/office/drawing/2014/main" id="{424AF7AB-ADF1-CC64-135A-A9498F1818B5}"/>
              </a:ext>
            </a:extLst>
          </p:cNvPr>
          <p:cNvSpPr/>
          <p:nvPr/>
        </p:nvSpPr>
        <p:spPr>
          <a:xfrm>
            <a:off x="4597401" y="3365500"/>
            <a:ext cx="1739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8" name="Rechthoek 47">
            <a:extLst>
              <a:ext uri="{FF2B5EF4-FFF2-40B4-BE49-F238E27FC236}">
                <a16:creationId xmlns:a16="http://schemas.microsoft.com/office/drawing/2014/main" id="{14B52A7F-609D-3D57-AB88-9494436A3506}"/>
              </a:ext>
            </a:extLst>
          </p:cNvPr>
          <p:cNvSpPr/>
          <p:nvPr/>
        </p:nvSpPr>
        <p:spPr>
          <a:xfrm>
            <a:off x="6477001" y="3365500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9" name="Rechthoek 48">
            <a:extLst>
              <a:ext uri="{FF2B5EF4-FFF2-40B4-BE49-F238E27FC236}">
                <a16:creationId xmlns:a16="http://schemas.microsoft.com/office/drawing/2014/main" id="{66FDCFAF-E0EF-9681-B473-79E1813D4619}"/>
              </a:ext>
            </a:extLst>
          </p:cNvPr>
          <p:cNvSpPr/>
          <p:nvPr/>
        </p:nvSpPr>
        <p:spPr>
          <a:xfrm>
            <a:off x="7613651" y="3365500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0" name="Rechthoek 49">
            <a:extLst>
              <a:ext uri="{FF2B5EF4-FFF2-40B4-BE49-F238E27FC236}">
                <a16:creationId xmlns:a16="http://schemas.microsoft.com/office/drawing/2014/main" id="{7F26D3B9-1705-D706-4839-531BD10DECB8}"/>
              </a:ext>
            </a:extLst>
          </p:cNvPr>
          <p:cNvSpPr/>
          <p:nvPr/>
        </p:nvSpPr>
        <p:spPr>
          <a:xfrm>
            <a:off x="8750301" y="3365500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1" name="Rechthoek 50">
            <a:extLst>
              <a:ext uri="{FF2B5EF4-FFF2-40B4-BE49-F238E27FC236}">
                <a16:creationId xmlns:a16="http://schemas.microsoft.com/office/drawing/2014/main" id="{1E08F389-FDB3-DD7D-A666-E451D9E40FEA}"/>
              </a:ext>
            </a:extLst>
          </p:cNvPr>
          <p:cNvSpPr/>
          <p:nvPr/>
        </p:nvSpPr>
        <p:spPr>
          <a:xfrm>
            <a:off x="9886951" y="3365500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2" name="Rechthoek 51">
            <a:extLst>
              <a:ext uri="{FF2B5EF4-FFF2-40B4-BE49-F238E27FC236}">
                <a16:creationId xmlns:a16="http://schemas.microsoft.com/office/drawing/2014/main" id="{E0094B04-350B-4141-6A3C-116E5DD15F7A}"/>
              </a:ext>
            </a:extLst>
          </p:cNvPr>
          <p:cNvSpPr/>
          <p:nvPr/>
        </p:nvSpPr>
        <p:spPr>
          <a:xfrm>
            <a:off x="11023601" y="3365500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3" name="Rechthoek 52">
            <a:extLst>
              <a:ext uri="{FF2B5EF4-FFF2-40B4-BE49-F238E27FC236}">
                <a16:creationId xmlns:a16="http://schemas.microsoft.com/office/drawing/2014/main" id="{A7BD27F9-7FB4-B30E-46C7-52AB9B1CAD54}"/>
              </a:ext>
            </a:extLst>
          </p:cNvPr>
          <p:cNvSpPr/>
          <p:nvPr/>
        </p:nvSpPr>
        <p:spPr>
          <a:xfrm>
            <a:off x="406400" y="4030662"/>
            <a:ext cx="21844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4" name="Rechthoek 53">
            <a:extLst>
              <a:ext uri="{FF2B5EF4-FFF2-40B4-BE49-F238E27FC236}">
                <a16:creationId xmlns:a16="http://schemas.microsoft.com/office/drawing/2014/main" id="{4DC80AD7-C782-6C86-8FE4-5BDB7AE5D476}"/>
              </a:ext>
            </a:extLst>
          </p:cNvPr>
          <p:cNvSpPr/>
          <p:nvPr/>
        </p:nvSpPr>
        <p:spPr>
          <a:xfrm>
            <a:off x="2705100" y="4030662"/>
            <a:ext cx="1739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5" name="Rechthoek 54">
            <a:extLst>
              <a:ext uri="{FF2B5EF4-FFF2-40B4-BE49-F238E27FC236}">
                <a16:creationId xmlns:a16="http://schemas.microsoft.com/office/drawing/2014/main" id="{4B2B8DEB-921D-9225-0CC0-1CD18D93A80F}"/>
              </a:ext>
            </a:extLst>
          </p:cNvPr>
          <p:cNvSpPr/>
          <p:nvPr/>
        </p:nvSpPr>
        <p:spPr>
          <a:xfrm>
            <a:off x="4597400" y="4030662"/>
            <a:ext cx="1739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6" name="Rechthoek 55">
            <a:extLst>
              <a:ext uri="{FF2B5EF4-FFF2-40B4-BE49-F238E27FC236}">
                <a16:creationId xmlns:a16="http://schemas.microsoft.com/office/drawing/2014/main" id="{2C666165-2242-6E5F-6938-D4762616F313}"/>
              </a:ext>
            </a:extLst>
          </p:cNvPr>
          <p:cNvSpPr/>
          <p:nvPr/>
        </p:nvSpPr>
        <p:spPr>
          <a:xfrm>
            <a:off x="6477000" y="4030662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7" name="Rechthoek 56">
            <a:extLst>
              <a:ext uri="{FF2B5EF4-FFF2-40B4-BE49-F238E27FC236}">
                <a16:creationId xmlns:a16="http://schemas.microsoft.com/office/drawing/2014/main" id="{36BC2B5F-F482-B725-816C-2296500F0D17}"/>
              </a:ext>
            </a:extLst>
          </p:cNvPr>
          <p:cNvSpPr/>
          <p:nvPr/>
        </p:nvSpPr>
        <p:spPr>
          <a:xfrm>
            <a:off x="7613650" y="4030662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8" name="Rechthoek 57">
            <a:extLst>
              <a:ext uri="{FF2B5EF4-FFF2-40B4-BE49-F238E27FC236}">
                <a16:creationId xmlns:a16="http://schemas.microsoft.com/office/drawing/2014/main" id="{9544AB1B-30C2-6BA2-B836-77119A98E937}"/>
              </a:ext>
            </a:extLst>
          </p:cNvPr>
          <p:cNvSpPr/>
          <p:nvPr/>
        </p:nvSpPr>
        <p:spPr>
          <a:xfrm>
            <a:off x="8750300" y="4030662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9" name="Rechthoek 58">
            <a:extLst>
              <a:ext uri="{FF2B5EF4-FFF2-40B4-BE49-F238E27FC236}">
                <a16:creationId xmlns:a16="http://schemas.microsoft.com/office/drawing/2014/main" id="{32C66B05-FB2D-63B6-B792-0AC744D8C6E3}"/>
              </a:ext>
            </a:extLst>
          </p:cNvPr>
          <p:cNvSpPr/>
          <p:nvPr/>
        </p:nvSpPr>
        <p:spPr>
          <a:xfrm>
            <a:off x="9886950" y="4030662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0" name="Rechthoek 59">
            <a:extLst>
              <a:ext uri="{FF2B5EF4-FFF2-40B4-BE49-F238E27FC236}">
                <a16:creationId xmlns:a16="http://schemas.microsoft.com/office/drawing/2014/main" id="{A895C4DD-1ADF-88B1-49F5-C3570B3380D9}"/>
              </a:ext>
            </a:extLst>
          </p:cNvPr>
          <p:cNvSpPr/>
          <p:nvPr/>
        </p:nvSpPr>
        <p:spPr>
          <a:xfrm>
            <a:off x="11023600" y="4030662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1" name="Rechthoek 60">
            <a:extLst>
              <a:ext uri="{FF2B5EF4-FFF2-40B4-BE49-F238E27FC236}">
                <a16:creationId xmlns:a16="http://schemas.microsoft.com/office/drawing/2014/main" id="{62362862-DBE7-99C0-696F-FD01F9EE8285}"/>
              </a:ext>
            </a:extLst>
          </p:cNvPr>
          <p:cNvSpPr/>
          <p:nvPr/>
        </p:nvSpPr>
        <p:spPr>
          <a:xfrm>
            <a:off x="406400" y="4699000"/>
            <a:ext cx="21844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2" name="Rechthoek 61">
            <a:extLst>
              <a:ext uri="{FF2B5EF4-FFF2-40B4-BE49-F238E27FC236}">
                <a16:creationId xmlns:a16="http://schemas.microsoft.com/office/drawing/2014/main" id="{05B46CF6-FA88-11DD-AD1E-4BDD55A26B7C}"/>
              </a:ext>
            </a:extLst>
          </p:cNvPr>
          <p:cNvSpPr/>
          <p:nvPr/>
        </p:nvSpPr>
        <p:spPr>
          <a:xfrm>
            <a:off x="2705100" y="4699000"/>
            <a:ext cx="1739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3" name="Rechthoek 62">
            <a:extLst>
              <a:ext uri="{FF2B5EF4-FFF2-40B4-BE49-F238E27FC236}">
                <a16:creationId xmlns:a16="http://schemas.microsoft.com/office/drawing/2014/main" id="{23F0DE7D-AFF6-682E-EE21-D5AD0FE1F2F7}"/>
              </a:ext>
            </a:extLst>
          </p:cNvPr>
          <p:cNvSpPr/>
          <p:nvPr/>
        </p:nvSpPr>
        <p:spPr>
          <a:xfrm>
            <a:off x="4597400" y="4699000"/>
            <a:ext cx="1739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4" name="Rechthoek 63">
            <a:extLst>
              <a:ext uri="{FF2B5EF4-FFF2-40B4-BE49-F238E27FC236}">
                <a16:creationId xmlns:a16="http://schemas.microsoft.com/office/drawing/2014/main" id="{71BDADE1-9EBC-386E-D005-08E1DD7633A4}"/>
              </a:ext>
            </a:extLst>
          </p:cNvPr>
          <p:cNvSpPr/>
          <p:nvPr/>
        </p:nvSpPr>
        <p:spPr>
          <a:xfrm>
            <a:off x="6477000" y="4699000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5" name="Rechthoek 64">
            <a:extLst>
              <a:ext uri="{FF2B5EF4-FFF2-40B4-BE49-F238E27FC236}">
                <a16:creationId xmlns:a16="http://schemas.microsoft.com/office/drawing/2014/main" id="{FEE492DF-B5EB-6103-4F9C-756B75802962}"/>
              </a:ext>
            </a:extLst>
          </p:cNvPr>
          <p:cNvSpPr/>
          <p:nvPr/>
        </p:nvSpPr>
        <p:spPr>
          <a:xfrm>
            <a:off x="7613650" y="4699000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6" name="Rechthoek 65">
            <a:extLst>
              <a:ext uri="{FF2B5EF4-FFF2-40B4-BE49-F238E27FC236}">
                <a16:creationId xmlns:a16="http://schemas.microsoft.com/office/drawing/2014/main" id="{2A2CB30E-CA36-B26B-2B99-29D8FB11D591}"/>
              </a:ext>
            </a:extLst>
          </p:cNvPr>
          <p:cNvSpPr/>
          <p:nvPr/>
        </p:nvSpPr>
        <p:spPr>
          <a:xfrm>
            <a:off x="8750300" y="4699000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7" name="Rechthoek 66">
            <a:extLst>
              <a:ext uri="{FF2B5EF4-FFF2-40B4-BE49-F238E27FC236}">
                <a16:creationId xmlns:a16="http://schemas.microsoft.com/office/drawing/2014/main" id="{0A3AA5F7-7332-7485-A397-BE8AD00957F8}"/>
              </a:ext>
            </a:extLst>
          </p:cNvPr>
          <p:cNvSpPr/>
          <p:nvPr/>
        </p:nvSpPr>
        <p:spPr>
          <a:xfrm>
            <a:off x="9886950" y="4699000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8" name="Rechthoek 67">
            <a:extLst>
              <a:ext uri="{FF2B5EF4-FFF2-40B4-BE49-F238E27FC236}">
                <a16:creationId xmlns:a16="http://schemas.microsoft.com/office/drawing/2014/main" id="{F737E9B9-5B3A-C671-F442-3DC3FE80E0CA}"/>
              </a:ext>
            </a:extLst>
          </p:cNvPr>
          <p:cNvSpPr/>
          <p:nvPr/>
        </p:nvSpPr>
        <p:spPr>
          <a:xfrm>
            <a:off x="11023600" y="4699000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9" name="Rechthoek 68">
            <a:extLst>
              <a:ext uri="{FF2B5EF4-FFF2-40B4-BE49-F238E27FC236}">
                <a16:creationId xmlns:a16="http://schemas.microsoft.com/office/drawing/2014/main" id="{0C6E6C08-8D73-28D1-5343-8E6C7313ECB3}"/>
              </a:ext>
            </a:extLst>
          </p:cNvPr>
          <p:cNvSpPr/>
          <p:nvPr/>
        </p:nvSpPr>
        <p:spPr>
          <a:xfrm>
            <a:off x="393700" y="5371306"/>
            <a:ext cx="21844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0" name="Rechthoek 69">
            <a:extLst>
              <a:ext uri="{FF2B5EF4-FFF2-40B4-BE49-F238E27FC236}">
                <a16:creationId xmlns:a16="http://schemas.microsoft.com/office/drawing/2014/main" id="{C1AF73F7-B9DC-4127-705D-9F9F2499F4E7}"/>
              </a:ext>
            </a:extLst>
          </p:cNvPr>
          <p:cNvSpPr/>
          <p:nvPr/>
        </p:nvSpPr>
        <p:spPr>
          <a:xfrm>
            <a:off x="2692400" y="5371306"/>
            <a:ext cx="1739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1" name="Rechthoek 70">
            <a:extLst>
              <a:ext uri="{FF2B5EF4-FFF2-40B4-BE49-F238E27FC236}">
                <a16:creationId xmlns:a16="http://schemas.microsoft.com/office/drawing/2014/main" id="{711CE1A1-5B75-9748-4CBE-F43A54D20961}"/>
              </a:ext>
            </a:extLst>
          </p:cNvPr>
          <p:cNvSpPr/>
          <p:nvPr/>
        </p:nvSpPr>
        <p:spPr>
          <a:xfrm>
            <a:off x="4584700" y="5371306"/>
            <a:ext cx="1739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2" name="Rechthoek 71">
            <a:extLst>
              <a:ext uri="{FF2B5EF4-FFF2-40B4-BE49-F238E27FC236}">
                <a16:creationId xmlns:a16="http://schemas.microsoft.com/office/drawing/2014/main" id="{76ED8242-CA5C-4E6F-9B1C-40344E6755B0}"/>
              </a:ext>
            </a:extLst>
          </p:cNvPr>
          <p:cNvSpPr/>
          <p:nvPr/>
        </p:nvSpPr>
        <p:spPr>
          <a:xfrm>
            <a:off x="6464300" y="5371306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3" name="Rechthoek 72">
            <a:extLst>
              <a:ext uri="{FF2B5EF4-FFF2-40B4-BE49-F238E27FC236}">
                <a16:creationId xmlns:a16="http://schemas.microsoft.com/office/drawing/2014/main" id="{9A607952-A574-79E4-E17B-260A2A97E165}"/>
              </a:ext>
            </a:extLst>
          </p:cNvPr>
          <p:cNvSpPr/>
          <p:nvPr/>
        </p:nvSpPr>
        <p:spPr>
          <a:xfrm>
            <a:off x="7600950" y="5371306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4" name="Rechthoek 73">
            <a:extLst>
              <a:ext uri="{FF2B5EF4-FFF2-40B4-BE49-F238E27FC236}">
                <a16:creationId xmlns:a16="http://schemas.microsoft.com/office/drawing/2014/main" id="{7F0D09FC-0133-EC20-035B-D1D4C0453A48}"/>
              </a:ext>
            </a:extLst>
          </p:cNvPr>
          <p:cNvSpPr/>
          <p:nvPr/>
        </p:nvSpPr>
        <p:spPr>
          <a:xfrm>
            <a:off x="8737600" y="5371306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5" name="Rechthoek 74">
            <a:extLst>
              <a:ext uri="{FF2B5EF4-FFF2-40B4-BE49-F238E27FC236}">
                <a16:creationId xmlns:a16="http://schemas.microsoft.com/office/drawing/2014/main" id="{FA79451C-D8C3-54CC-AC5D-EAB022A4C624}"/>
              </a:ext>
            </a:extLst>
          </p:cNvPr>
          <p:cNvSpPr/>
          <p:nvPr/>
        </p:nvSpPr>
        <p:spPr>
          <a:xfrm>
            <a:off x="9874250" y="5371306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6" name="Rechthoek 75">
            <a:extLst>
              <a:ext uri="{FF2B5EF4-FFF2-40B4-BE49-F238E27FC236}">
                <a16:creationId xmlns:a16="http://schemas.microsoft.com/office/drawing/2014/main" id="{D085D333-1479-A816-5CFD-9A83819A2467}"/>
              </a:ext>
            </a:extLst>
          </p:cNvPr>
          <p:cNvSpPr/>
          <p:nvPr/>
        </p:nvSpPr>
        <p:spPr>
          <a:xfrm>
            <a:off x="11010900" y="5371306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7" name="Rechthoek 76">
            <a:extLst>
              <a:ext uri="{FF2B5EF4-FFF2-40B4-BE49-F238E27FC236}">
                <a16:creationId xmlns:a16="http://schemas.microsoft.com/office/drawing/2014/main" id="{0B430091-FD1C-D9FA-319C-DC1C35878D86}"/>
              </a:ext>
            </a:extLst>
          </p:cNvPr>
          <p:cNvSpPr/>
          <p:nvPr/>
        </p:nvSpPr>
        <p:spPr>
          <a:xfrm>
            <a:off x="406400" y="6036468"/>
            <a:ext cx="21844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8" name="Rechthoek 77">
            <a:extLst>
              <a:ext uri="{FF2B5EF4-FFF2-40B4-BE49-F238E27FC236}">
                <a16:creationId xmlns:a16="http://schemas.microsoft.com/office/drawing/2014/main" id="{4079DD18-2EBA-56BB-337C-F09925916F2A}"/>
              </a:ext>
            </a:extLst>
          </p:cNvPr>
          <p:cNvSpPr/>
          <p:nvPr/>
        </p:nvSpPr>
        <p:spPr>
          <a:xfrm>
            <a:off x="2705100" y="6036468"/>
            <a:ext cx="1739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9" name="Rechthoek 78">
            <a:extLst>
              <a:ext uri="{FF2B5EF4-FFF2-40B4-BE49-F238E27FC236}">
                <a16:creationId xmlns:a16="http://schemas.microsoft.com/office/drawing/2014/main" id="{04D8B2CA-015C-A540-48B9-CAC8493A8E1A}"/>
              </a:ext>
            </a:extLst>
          </p:cNvPr>
          <p:cNvSpPr/>
          <p:nvPr/>
        </p:nvSpPr>
        <p:spPr>
          <a:xfrm>
            <a:off x="4597400" y="6036468"/>
            <a:ext cx="1739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0" name="Rechthoek 79">
            <a:extLst>
              <a:ext uri="{FF2B5EF4-FFF2-40B4-BE49-F238E27FC236}">
                <a16:creationId xmlns:a16="http://schemas.microsoft.com/office/drawing/2014/main" id="{C1177194-464F-F220-71B6-D257F28A9B0A}"/>
              </a:ext>
            </a:extLst>
          </p:cNvPr>
          <p:cNvSpPr/>
          <p:nvPr/>
        </p:nvSpPr>
        <p:spPr>
          <a:xfrm>
            <a:off x="6477000" y="6036468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1" name="Rechthoek 80">
            <a:extLst>
              <a:ext uri="{FF2B5EF4-FFF2-40B4-BE49-F238E27FC236}">
                <a16:creationId xmlns:a16="http://schemas.microsoft.com/office/drawing/2014/main" id="{8B1F2381-70DA-7534-8FE2-56A2A4686E06}"/>
              </a:ext>
            </a:extLst>
          </p:cNvPr>
          <p:cNvSpPr/>
          <p:nvPr/>
        </p:nvSpPr>
        <p:spPr>
          <a:xfrm>
            <a:off x="7613650" y="6036468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2" name="Rechthoek 81">
            <a:extLst>
              <a:ext uri="{FF2B5EF4-FFF2-40B4-BE49-F238E27FC236}">
                <a16:creationId xmlns:a16="http://schemas.microsoft.com/office/drawing/2014/main" id="{39626BFF-6622-19B8-FF3D-AAFDCCA2A7E6}"/>
              </a:ext>
            </a:extLst>
          </p:cNvPr>
          <p:cNvSpPr/>
          <p:nvPr/>
        </p:nvSpPr>
        <p:spPr>
          <a:xfrm>
            <a:off x="8750300" y="6036468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3" name="Rechthoek 82">
            <a:extLst>
              <a:ext uri="{FF2B5EF4-FFF2-40B4-BE49-F238E27FC236}">
                <a16:creationId xmlns:a16="http://schemas.microsoft.com/office/drawing/2014/main" id="{9AB3BE51-11F8-F910-BEFB-4902876CB66F}"/>
              </a:ext>
            </a:extLst>
          </p:cNvPr>
          <p:cNvSpPr/>
          <p:nvPr/>
        </p:nvSpPr>
        <p:spPr>
          <a:xfrm>
            <a:off x="9886950" y="6036468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4" name="Rechthoek 83">
            <a:extLst>
              <a:ext uri="{FF2B5EF4-FFF2-40B4-BE49-F238E27FC236}">
                <a16:creationId xmlns:a16="http://schemas.microsoft.com/office/drawing/2014/main" id="{EAB5D33C-A4BA-AB06-534D-3DE9A01AE51C}"/>
              </a:ext>
            </a:extLst>
          </p:cNvPr>
          <p:cNvSpPr/>
          <p:nvPr/>
        </p:nvSpPr>
        <p:spPr>
          <a:xfrm>
            <a:off x="11023600" y="6036468"/>
            <a:ext cx="9779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1470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C216A706-FCD4-B47D-32E8-30AF15D6704C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AI Transformation Program Template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14015BBB-D42F-B1FB-F7ED-82FA881776C7}"/>
              </a:ext>
            </a:extLst>
          </p:cNvPr>
          <p:cNvSpPr/>
          <p:nvPr/>
        </p:nvSpPr>
        <p:spPr>
          <a:xfrm>
            <a:off x="374650" y="2756921"/>
            <a:ext cx="2171700" cy="5207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Components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368362F4-32A6-6329-D8C0-7C80D2AA93E7}"/>
              </a:ext>
            </a:extLst>
          </p:cNvPr>
          <p:cNvSpPr/>
          <p:nvPr/>
        </p:nvSpPr>
        <p:spPr>
          <a:xfrm>
            <a:off x="374650" y="2070681"/>
            <a:ext cx="2171700" cy="5207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Valorization UCs</a:t>
            </a:r>
          </a:p>
        </p:txBody>
      </p:sp>
      <p:sp>
        <p:nvSpPr>
          <p:cNvPr id="62" name="Rechthoek 61">
            <a:extLst>
              <a:ext uri="{FF2B5EF4-FFF2-40B4-BE49-F238E27FC236}">
                <a16:creationId xmlns:a16="http://schemas.microsoft.com/office/drawing/2014/main" id="{ECABBD39-DA9D-4570-CD97-79F1C27D83F4}"/>
              </a:ext>
            </a:extLst>
          </p:cNvPr>
          <p:cNvSpPr/>
          <p:nvPr/>
        </p:nvSpPr>
        <p:spPr>
          <a:xfrm>
            <a:off x="374650" y="3373892"/>
            <a:ext cx="2171700" cy="481012"/>
          </a:xfrm>
          <a:prstGeom prst="rect">
            <a:avLst/>
          </a:prstGeom>
          <a:solidFill>
            <a:srgbClr val="FF9A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People</a:t>
            </a:r>
          </a:p>
        </p:txBody>
      </p:sp>
      <p:sp>
        <p:nvSpPr>
          <p:cNvPr id="63" name="Rechthoek 62">
            <a:extLst>
              <a:ext uri="{FF2B5EF4-FFF2-40B4-BE49-F238E27FC236}">
                <a16:creationId xmlns:a16="http://schemas.microsoft.com/office/drawing/2014/main" id="{0C5962D8-49DE-C2DB-A44D-A661061DD497}"/>
              </a:ext>
            </a:extLst>
          </p:cNvPr>
          <p:cNvSpPr/>
          <p:nvPr/>
        </p:nvSpPr>
        <p:spPr>
          <a:xfrm>
            <a:off x="374650" y="3951175"/>
            <a:ext cx="2171700" cy="4810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</a:t>
            </a:r>
          </a:p>
        </p:txBody>
      </p:sp>
      <p:sp>
        <p:nvSpPr>
          <p:cNvPr id="64" name="Rechthoek 63">
            <a:extLst>
              <a:ext uri="{FF2B5EF4-FFF2-40B4-BE49-F238E27FC236}">
                <a16:creationId xmlns:a16="http://schemas.microsoft.com/office/drawing/2014/main" id="{CC034A55-0708-E5CC-F0F7-B6921008CBED}"/>
              </a:ext>
            </a:extLst>
          </p:cNvPr>
          <p:cNvSpPr/>
          <p:nvPr/>
        </p:nvSpPr>
        <p:spPr>
          <a:xfrm>
            <a:off x="374650" y="4528458"/>
            <a:ext cx="2171700" cy="48101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Ethics</a:t>
            </a:r>
          </a:p>
        </p:txBody>
      </p:sp>
      <p:sp>
        <p:nvSpPr>
          <p:cNvPr id="65" name="Rechthoek 64">
            <a:extLst>
              <a:ext uri="{FF2B5EF4-FFF2-40B4-BE49-F238E27FC236}">
                <a16:creationId xmlns:a16="http://schemas.microsoft.com/office/drawing/2014/main" id="{6D95FC88-AE7B-29D0-D6B3-F5169314635D}"/>
              </a:ext>
            </a:extLst>
          </p:cNvPr>
          <p:cNvSpPr/>
          <p:nvPr/>
        </p:nvSpPr>
        <p:spPr>
          <a:xfrm>
            <a:off x="374650" y="5105741"/>
            <a:ext cx="2171700" cy="48101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Data</a:t>
            </a:r>
          </a:p>
        </p:txBody>
      </p:sp>
      <p:sp>
        <p:nvSpPr>
          <p:cNvPr id="66" name="Rechthoek 65">
            <a:extLst>
              <a:ext uri="{FF2B5EF4-FFF2-40B4-BE49-F238E27FC236}">
                <a16:creationId xmlns:a16="http://schemas.microsoft.com/office/drawing/2014/main" id="{5A94B3A0-4A81-0852-8AEE-F0A743B17E87}"/>
              </a:ext>
            </a:extLst>
          </p:cNvPr>
          <p:cNvSpPr/>
          <p:nvPr/>
        </p:nvSpPr>
        <p:spPr>
          <a:xfrm>
            <a:off x="374650" y="5683024"/>
            <a:ext cx="2171700" cy="48101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Tech</a:t>
            </a:r>
          </a:p>
        </p:txBody>
      </p:sp>
      <p:sp>
        <p:nvSpPr>
          <p:cNvPr id="67" name="Rechthoek 66">
            <a:extLst>
              <a:ext uri="{FF2B5EF4-FFF2-40B4-BE49-F238E27FC236}">
                <a16:creationId xmlns:a16="http://schemas.microsoft.com/office/drawing/2014/main" id="{BA3EBEF9-6205-0C73-7D31-2F4F6503E5E9}"/>
              </a:ext>
            </a:extLst>
          </p:cNvPr>
          <p:cNvSpPr/>
          <p:nvPr/>
        </p:nvSpPr>
        <p:spPr>
          <a:xfrm>
            <a:off x="374650" y="6260306"/>
            <a:ext cx="2171700" cy="48101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Org</a:t>
            </a:r>
          </a:p>
        </p:txBody>
      </p:sp>
      <p:sp>
        <p:nvSpPr>
          <p:cNvPr id="68" name="Rechthoek 67">
            <a:extLst>
              <a:ext uri="{FF2B5EF4-FFF2-40B4-BE49-F238E27FC236}">
                <a16:creationId xmlns:a16="http://schemas.microsoft.com/office/drawing/2014/main" id="{97480B78-C39C-604F-68AE-9DD5CDC4B90A}"/>
              </a:ext>
            </a:extLst>
          </p:cNvPr>
          <p:cNvSpPr/>
          <p:nvPr/>
        </p:nvSpPr>
        <p:spPr>
          <a:xfrm>
            <a:off x="2686050" y="1460500"/>
            <a:ext cx="2171700" cy="5207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Q1</a:t>
            </a:r>
          </a:p>
        </p:txBody>
      </p:sp>
      <p:sp>
        <p:nvSpPr>
          <p:cNvPr id="69" name="Rechthoek 68">
            <a:extLst>
              <a:ext uri="{FF2B5EF4-FFF2-40B4-BE49-F238E27FC236}">
                <a16:creationId xmlns:a16="http://schemas.microsoft.com/office/drawing/2014/main" id="{33C2A501-067C-20B4-CF87-FBC81B4B0F3E}"/>
              </a:ext>
            </a:extLst>
          </p:cNvPr>
          <p:cNvSpPr/>
          <p:nvPr/>
        </p:nvSpPr>
        <p:spPr>
          <a:xfrm>
            <a:off x="5010150" y="1460500"/>
            <a:ext cx="2171700" cy="5207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Q2</a:t>
            </a:r>
          </a:p>
        </p:txBody>
      </p:sp>
      <p:sp>
        <p:nvSpPr>
          <p:cNvPr id="70" name="Rechthoek 69">
            <a:extLst>
              <a:ext uri="{FF2B5EF4-FFF2-40B4-BE49-F238E27FC236}">
                <a16:creationId xmlns:a16="http://schemas.microsoft.com/office/drawing/2014/main" id="{9C2E1BBC-C8BC-CBB7-D66B-06E92202E8EB}"/>
              </a:ext>
            </a:extLst>
          </p:cNvPr>
          <p:cNvSpPr/>
          <p:nvPr/>
        </p:nvSpPr>
        <p:spPr>
          <a:xfrm>
            <a:off x="7334250" y="1460500"/>
            <a:ext cx="2171700" cy="5207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Q3</a:t>
            </a:r>
          </a:p>
        </p:txBody>
      </p:sp>
      <p:sp>
        <p:nvSpPr>
          <p:cNvPr id="71" name="Rechthoek 70">
            <a:extLst>
              <a:ext uri="{FF2B5EF4-FFF2-40B4-BE49-F238E27FC236}">
                <a16:creationId xmlns:a16="http://schemas.microsoft.com/office/drawing/2014/main" id="{A0594FC4-5666-3E3C-19AB-A136C536E4CB}"/>
              </a:ext>
            </a:extLst>
          </p:cNvPr>
          <p:cNvSpPr/>
          <p:nvPr/>
        </p:nvSpPr>
        <p:spPr>
          <a:xfrm>
            <a:off x="9658350" y="1460500"/>
            <a:ext cx="2171700" cy="5207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Q4</a:t>
            </a:r>
          </a:p>
        </p:txBody>
      </p:sp>
      <p:sp>
        <p:nvSpPr>
          <p:cNvPr id="72" name="Rechthoek 71">
            <a:extLst>
              <a:ext uri="{FF2B5EF4-FFF2-40B4-BE49-F238E27FC236}">
                <a16:creationId xmlns:a16="http://schemas.microsoft.com/office/drawing/2014/main" id="{726EE08E-AB31-5F34-4ECE-07A504ABF812}"/>
              </a:ext>
            </a:extLst>
          </p:cNvPr>
          <p:cNvSpPr/>
          <p:nvPr/>
        </p:nvSpPr>
        <p:spPr>
          <a:xfrm>
            <a:off x="2686050" y="2070681"/>
            <a:ext cx="21717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UC A32</a:t>
            </a:r>
          </a:p>
        </p:txBody>
      </p:sp>
      <p:sp>
        <p:nvSpPr>
          <p:cNvPr id="73" name="Rechthoek 72">
            <a:extLst>
              <a:ext uri="{FF2B5EF4-FFF2-40B4-BE49-F238E27FC236}">
                <a16:creationId xmlns:a16="http://schemas.microsoft.com/office/drawing/2014/main" id="{46C69605-33FD-87F7-EC1C-B3D601398292}"/>
              </a:ext>
            </a:extLst>
          </p:cNvPr>
          <p:cNvSpPr/>
          <p:nvPr/>
        </p:nvSpPr>
        <p:spPr>
          <a:xfrm>
            <a:off x="4997450" y="2070681"/>
            <a:ext cx="21717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4" name="Rechthoek 73">
            <a:extLst>
              <a:ext uri="{FF2B5EF4-FFF2-40B4-BE49-F238E27FC236}">
                <a16:creationId xmlns:a16="http://schemas.microsoft.com/office/drawing/2014/main" id="{B8F656B8-2D72-2C7A-87E5-146BA10A2F03}"/>
              </a:ext>
            </a:extLst>
          </p:cNvPr>
          <p:cNvSpPr/>
          <p:nvPr/>
        </p:nvSpPr>
        <p:spPr>
          <a:xfrm>
            <a:off x="7334250" y="2070681"/>
            <a:ext cx="21717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UC B4</a:t>
            </a:r>
          </a:p>
        </p:txBody>
      </p:sp>
      <p:sp>
        <p:nvSpPr>
          <p:cNvPr id="75" name="Rechthoek 74">
            <a:extLst>
              <a:ext uri="{FF2B5EF4-FFF2-40B4-BE49-F238E27FC236}">
                <a16:creationId xmlns:a16="http://schemas.microsoft.com/office/drawing/2014/main" id="{125D14A7-8BE4-6C57-61BF-DE1A0B6572F0}"/>
              </a:ext>
            </a:extLst>
          </p:cNvPr>
          <p:cNvSpPr/>
          <p:nvPr/>
        </p:nvSpPr>
        <p:spPr>
          <a:xfrm>
            <a:off x="9658350" y="2070681"/>
            <a:ext cx="2171700" cy="5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UCA8, UC B6</a:t>
            </a:r>
          </a:p>
        </p:txBody>
      </p:sp>
      <p:sp>
        <p:nvSpPr>
          <p:cNvPr id="76" name="Rechthoek 75">
            <a:extLst>
              <a:ext uri="{FF2B5EF4-FFF2-40B4-BE49-F238E27FC236}">
                <a16:creationId xmlns:a16="http://schemas.microsoft.com/office/drawing/2014/main" id="{F9937974-5E2F-1AC9-EA98-918DCD762843}"/>
              </a:ext>
            </a:extLst>
          </p:cNvPr>
          <p:cNvSpPr/>
          <p:nvPr/>
        </p:nvSpPr>
        <p:spPr>
          <a:xfrm>
            <a:off x="2686050" y="3373892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7" name="Rechthoek 76">
            <a:extLst>
              <a:ext uri="{FF2B5EF4-FFF2-40B4-BE49-F238E27FC236}">
                <a16:creationId xmlns:a16="http://schemas.microsoft.com/office/drawing/2014/main" id="{19BE945E-D040-8BF1-F0F5-920B9E19BF2C}"/>
              </a:ext>
            </a:extLst>
          </p:cNvPr>
          <p:cNvSpPr/>
          <p:nvPr/>
        </p:nvSpPr>
        <p:spPr>
          <a:xfrm>
            <a:off x="4997450" y="3373892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8" name="Rechthoek 77">
            <a:extLst>
              <a:ext uri="{FF2B5EF4-FFF2-40B4-BE49-F238E27FC236}">
                <a16:creationId xmlns:a16="http://schemas.microsoft.com/office/drawing/2014/main" id="{E8419E63-6A79-B774-565F-633A3FE38E1B}"/>
              </a:ext>
            </a:extLst>
          </p:cNvPr>
          <p:cNvSpPr/>
          <p:nvPr/>
        </p:nvSpPr>
        <p:spPr>
          <a:xfrm>
            <a:off x="7334250" y="3373892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9" name="Rechthoek 78">
            <a:extLst>
              <a:ext uri="{FF2B5EF4-FFF2-40B4-BE49-F238E27FC236}">
                <a16:creationId xmlns:a16="http://schemas.microsoft.com/office/drawing/2014/main" id="{08586742-86C2-7AB2-EF13-EF21EE9C534D}"/>
              </a:ext>
            </a:extLst>
          </p:cNvPr>
          <p:cNvSpPr/>
          <p:nvPr/>
        </p:nvSpPr>
        <p:spPr>
          <a:xfrm>
            <a:off x="9658350" y="3373892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2" name="Rechthoek 91">
            <a:extLst>
              <a:ext uri="{FF2B5EF4-FFF2-40B4-BE49-F238E27FC236}">
                <a16:creationId xmlns:a16="http://schemas.microsoft.com/office/drawing/2014/main" id="{44516765-20CB-142E-2D94-5A1BA39FBBB1}"/>
              </a:ext>
            </a:extLst>
          </p:cNvPr>
          <p:cNvSpPr/>
          <p:nvPr/>
        </p:nvSpPr>
        <p:spPr>
          <a:xfrm>
            <a:off x="2686050" y="3951175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3" name="Rechthoek 92">
            <a:extLst>
              <a:ext uri="{FF2B5EF4-FFF2-40B4-BE49-F238E27FC236}">
                <a16:creationId xmlns:a16="http://schemas.microsoft.com/office/drawing/2014/main" id="{F98C9DCC-011B-D12F-D646-01C31A691ED9}"/>
              </a:ext>
            </a:extLst>
          </p:cNvPr>
          <p:cNvSpPr/>
          <p:nvPr/>
        </p:nvSpPr>
        <p:spPr>
          <a:xfrm>
            <a:off x="4997450" y="3951175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4" name="Rechthoek 93">
            <a:extLst>
              <a:ext uri="{FF2B5EF4-FFF2-40B4-BE49-F238E27FC236}">
                <a16:creationId xmlns:a16="http://schemas.microsoft.com/office/drawing/2014/main" id="{0C32E61C-03E1-D16D-2775-AF53605F72FD}"/>
              </a:ext>
            </a:extLst>
          </p:cNvPr>
          <p:cNvSpPr/>
          <p:nvPr/>
        </p:nvSpPr>
        <p:spPr>
          <a:xfrm>
            <a:off x="7334250" y="3951175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5" name="Rechthoek 94">
            <a:extLst>
              <a:ext uri="{FF2B5EF4-FFF2-40B4-BE49-F238E27FC236}">
                <a16:creationId xmlns:a16="http://schemas.microsoft.com/office/drawing/2014/main" id="{F71C88B8-B0B1-C892-3049-94D4DFC9C650}"/>
              </a:ext>
            </a:extLst>
          </p:cNvPr>
          <p:cNvSpPr/>
          <p:nvPr/>
        </p:nvSpPr>
        <p:spPr>
          <a:xfrm>
            <a:off x="9658350" y="3951175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6" name="Rechthoek 95">
            <a:extLst>
              <a:ext uri="{FF2B5EF4-FFF2-40B4-BE49-F238E27FC236}">
                <a16:creationId xmlns:a16="http://schemas.microsoft.com/office/drawing/2014/main" id="{3B17CCF2-CC07-D147-95EE-979E33F11913}"/>
              </a:ext>
            </a:extLst>
          </p:cNvPr>
          <p:cNvSpPr/>
          <p:nvPr/>
        </p:nvSpPr>
        <p:spPr>
          <a:xfrm>
            <a:off x="2686050" y="4528458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7" name="Rechthoek 96">
            <a:extLst>
              <a:ext uri="{FF2B5EF4-FFF2-40B4-BE49-F238E27FC236}">
                <a16:creationId xmlns:a16="http://schemas.microsoft.com/office/drawing/2014/main" id="{9BF6DEA9-C7EF-B456-2E2F-192655FE873D}"/>
              </a:ext>
            </a:extLst>
          </p:cNvPr>
          <p:cNvSpPr/>
          <p:nvPr/>
        </p:nvSpPr>
        <p:spPr>
          <a:xfrm>
            <a:off x="4997450" y="4528458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8" name="Rechthoek 97">
            <a:extLst>
              <a:ext uri="{FF2B5EF4-FFF2-40B4-BE49-F238E27FC236}">
                <a16:creationId xmlns:a16="http://schemas.microsoft.com/office/drawing/2014/main" id="{252B0E42-C11D-84F1-577B-7A5C14DF99E2}"/>
              </a:ext>
            </a:extLst>
          </p:cNvPr>
          <p:cNvSpPr/>
          <p:nvPr/>
        </p:nvSpPr>
        <p:spPr>
          <a:xfrm>
            <a:off x="7334250" y="4528458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9" name="Rechthoek 98">
            <a:extLst>
              <a:ext uri="{FF2B5EF4-FFF2-40B4-BE49-F238E27FC236}">
                <a16:creationId xmlns:a16="http://schemas.microsoft.com/office/drawing/2014/main" id="{A0553566-77EC-F757-D92A-56852370D14C}"/>
              </a:ext>
            </a:extLst>
          </p:cNvPr>
          <p:cNvSpPr/>
          <p:nvPr/>
        </p:nvSpPr>
        <p:spPr>
          <a:xfrm>
            <a:off x="9658350" y="4528458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0" name="Rechthoek 99">
            <a:extLst>
              <a:ext uri="{FF2B5EF4-FFF2-40B4-BE49-F238E27FC236}">
                <a16:creationId xmlns:a16="http://schemas.microsoft.com/office/drawing/2014/main" id="{A6509B6D-8B93-30FD-D7E6-08CF5D66BB3E}"/>
              </a:ext>
            </a:extLst>
          </p:cNvPr>
          <p:cNvSpPr/>
          <p:nvPr/>
        </p:nvSpPr>
        <p:spPr>
          <a:xfrm>
            <a:off x="2686050" y="5105742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1" name="Rechthoek 100">
            <a:extLst>
              <a:ext uri="{FF2B5EF4-FFF2-40B4-BE49-F238E27FC236}">
                <a16:creationId xmlns:a16="http://schemas.microsoft.com/office/drawing/2014/main" id="{12072BF1-ADBE-93EC-5E88-F54537B58E1A}"/>
              </a:ext>
            </a:extLst>
          </p:cNvPr>
          <p:cNvSpPr/>
          <p:nvPr/>
        </p:nvSpPr>
        <p:spPr>
          <a:xfrm>
            <a:off x="4997450" y="5105742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2" name="Rechthoek 101">
            <a:extLst>
              <a:ext uri="{FF2B5EF4-FFF2-40B4-BE49-F238E27FC236}">
                <a16:creationId xmlns:a16="http://schemas.microsoft.com/office/drawing/2014/main" id="{60FD9E53-A86A-5507-01C9-9F69B93839F7}"/>
              </a:ext>
            </a:extLst>
          </p:cNvPr>
          <p:cNvSpPr/>
          <p:nvPr/>
        </p:nvSpPr>
        <p:spPr>
          <a:xfrm>
            <a:off x="7334250" y="5105742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3" name="Rechthoek 102">
            <a:extLst>
              <a:ext uri="{FF2B5EF4-FFF2-40B4-BE49-F238E27FC236}">
                <a16:creationId xmlns:a16="http://schemas.microsoft.com/office/drawing/2014/main" id="{C778BE34-E1DA-E3AC-37BF-A84DBFBD09DE}"/>
              </a:ext>
            </a:extLst>
          </p:cNvPr>
          <p:cNvSpPr/>
          <p:nvPr/>
        </p:nvSpPr>
        <p:spPr>
          <a:xfrm>
            <a:off x="9658350" y="5105742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4" name="Rechthoek 103">
            <a:extLst>
              <a:ext uri="{FF2B5EF4-FFF2-40B4-BE49-F238E27FC236}">
                <a16:creationId xmlns:a16="http://schemas.microsoft.com/office/drawing/2014/main" id="{F99765F4-DE91-90A1-FDCC-8830FFA2CEE9}"/>
              </a:ext>
            </a:extLst>
          </p:cNvPr>
          <p:cNvSpPr/>
          <p:nvPr/>
        </p:nvSpPr>
        <p:spPr>
          <a:xfrm>
            <a:off x="2686050" y="5683024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5" name="Rechthoek 104">
            <a:extLst>
              <a:ext uri="{FF2B5EF4-FFF2-40B4-BE49-F238E27FC236}">
                <a16:creationId xmlns:a16="http://schemas.microsoft.com/office/drawing/2014/main" id="{B7335E40-B406-EACE-FE25-5F57C50EDF06}"/>
              </a:ext>
            </a:extLst>
          </p:cNvPr>
          <p:cNvSpPr/>
          <p:nvPr/>
        </p:nvSpPr>
        <p:spPr>
          <a:xfrm>
            <a:off x="4997450" y="5683024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6" name="Rechthoek 105">
            <a:extLst>
              <a:ext uri="{FF2B5EF4-FFF2-40B4-BE49-F238E27FC236}">
                <a16:creationId xmlns:a16="http://schemas.microsoft.com/office/drawing/2014/main" id="{13D56F23-4BF6-2609-4F5D-7DA0EEC2436A}"/>
              </a:ext>
            </a:extLst>
          </p:cNvPr>
          <p:cNvSpPr/>
          <p:nvPr/>
        </p:nvSpPr>
        <p:spPr>
          <a:xfrm>
            <a:off x="7334250" y="5683024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7" name="Rechthoek 106">
            <a:extLst>
              <a:ext uri="{FF2B5EF4-FFF2-40B4-BE49-F238E27FC236}">
                <a16:creationId xmlns:a16="http://schemas.microsoft.com/office/drawing/2014/main" id="{237D0388-4354-CAD4-486E-59BD5050B52E}"/>
              </a:ext>
            </a:extLst>
          </p:cNvPr>
          <p:cNvSpPr/>
          <p:nvPr/>
        </p:nvSpPr>
        <p:spPr>
          <a:xfrm>
            <a:off x="9658350" y="5683024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8" name="Rechthoek 107">
            <a:extLst>
              <a:ext uri="{FF2B5EF4-FFF2-40B4-BE49-F238E27FC236}">
                <a16:creationId xmlns:a16="http://schemas.microsoft.com/office/drawing/2014/main" id="{0C817D9D-B122-C1BB-15EB-138518FFD42E}"/>
              </a:ext>
            </a:extLst>
          </p:cNvPr>
          <p:cNvSpPr/>
          <p:nvPr/>
        </p:nvSpPr>
        <p:spPr>
          <a:xfrm>
            <a:off x="2686050" y="6260306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9" name="Rechthoek 108">
            <a:extLst>
              <a:ext uri="{FF2B5EF4-FFF2-40B4-BE49-F238E27FC236}">
                <a16:creationId xmlns:a16="http://schemas.microsoft.com/office/drawing/2014/main" id="{463A7E15-3747-5B34-1FF8-C17C49060AEB}"/>
              </a:ext>
            </a:extLst>
          </p:cNvPr>
          <p:cNvSpPr/>
          <p:nvPr/>
        </p:nvSpPr>
        <p:spPr>
          <a:xfrm>
            <a:off x="4997450" y="6260306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0" name="Rechthoek 109">
            <a:extLst>
              <a:ext uri="{FF2B5EF4-FFF2-40B4-BE49-F238E27FC236}">
                <a16:creationId xmlns:a16="http://schemas.microsoft.com/office/drawing/2014/main" id="{F70C5657-1F47-F6D5-61FC-54B4FA38E629}"/>
              </a:ext>
            </a:extLst>
          </p:cNvPr>
          <p:cNvSpPr/>
          <p:nvPr/>
        </p:nvSpPr>
        <p:spPr>
          <a:xfrm>
            <a:off x="7334250" y="6260306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1" name="Rechthoek 110">
            <a:extLst>
              <a:ext uri="{FF2B5EF4-FFF2-40B4-BE49-F238E27FC236}">
                <a16:creationId xmlns:a16="http://schemas.microsoft.com/office/drawing/2014/main" id="{B43E3617-0F41-24DC-2EB1-C84331626468}"/>
              </a:ext>
            </a:extLst>
          </p:cNvPr>
          <p:cNvSpPr/>
          <p:nvPr/>
        </p:nvSpPr>
        <p:spPr>
          <a:xfrm>
            <a:off x="9658350" y="6260306"/>
            <a:ext cx="2171700" cy="481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8629377"/>
      </p:ext>
    </p:extLst>
  </p:cSld>
  <p:clrMapOvr>
    <a:masterClrMapping/>
  </p:clrMapOvr>
</p:sld>
</file>

<file path=ppt/theme/theme1.xml><?xml version="1.0" encoding="utf-8"?>
<a:theme xmlns:a="http://schemas.openxmlformats.org/drawingml/2006/main" name="1_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Macintosh PowerPoint</Application>
  <PresentationFormat>Breedbeeld</PresentationFormat>
  <Paragraphs>26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Moderat</vt:lpstr>
      <vt:lpstr>1_Kantoorthema</vt:lpstr>
      <vt:lpstr>AI Use Case Backlog Template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 Meskens</dc:creator>
  <cp:lastModifiedBy>Jan Meskens</cp:lastModifiedBy>
  <cp:revision>1</cp:revision>
  <dcterms:created xsi:type="dcterms:W3CDTF">2026-05-07T11:52:08Z</dcterms:created>
  <dcterms:modified xsi:type="dcterms:W3CDTF">2026-05-07T11:52:27Z</dcterms:modified>
</cp:coreProperties>
</file>